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8" r:id="rId2"/>
    <p:sldId id="277" r:id="rId3"/>
    <p:sldId id="278" r:id="rId4"/>
    <p:sldId id="274" r:id="rId5"/>
    <p:sldId id="276" r:id="rId6"/>
    <p:sldId id="273" r:id="rId7"/>
    <p:sldId id="262" r:id="rId8"/>
    <p:sldId id="263" r:id="rId9"/>
    <p:sldId id="264" r:id="rId10"/>
    <p:sldId id="265" r:id="rId11"/>
    <p:sldId id="275" r:id="rId12"/>
    <p:sldId id="267" r:id="rId13"/>
    <p:sldId id="272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Bahiana" panose="020B0604020202020204" charset="0"/>
      <p:regular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Saira SemiCondensed Medium" panose="020B0604020202020204" charset="0"/>
      <p:regular r:id="rId22"/>
      <p:bold r:id="rId23"/>
    </p:embeddedFont>
    <p:embeddedFont>
      <p:font typeface="Saira SemiCondensed SemiBo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9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7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9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4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1" r:id="rId3"/>
    <p:sldLayoutId id="2147483672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1378B-7069-412E-9A37-8433EAE9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66" y="1633907"/>
            <a:ext cx="5663609" cy="28627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39" y="255966"/>
            <a:ext cx="7101825" cy="85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D0C88C-7C14-4484-A704-8E95A18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42" y="991008"/>
            <a:ext cx="6173972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para “outra” equipe, 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2E59F1-C532-45B4-A72D-E9A87684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83" y="1633661"/>
            <a:ext cx="6291943" cy="30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18677A-37F3-49B9-9309-14BA69E8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8" y="1635259"/>
            <a:ext cx="8130363" cy="20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49802" y="527368"/>
            <a:ext cx="6978047" cy="1613320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DA10EE-FED2-4F30-8684-3E4EBAF7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2" y="1247553"/>
            <a:ext cx="7221915" cy="36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37AA23-9A46-43A9-9053-34A0FCD5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1976008"/>
            <a:ext cx="8272130" cy="17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Resultado das consultas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38724E-9F36-40DD-AF4F-D3691CD7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" y="1657830"/>
            <a:ext cx="4105500" cy="906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B601D-B918-454A-8766-B0276774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6" y="3028074"/>
            <a:ext cx="4165647" cy="1111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5FD70E-E170-40D5-8E88-72C98A91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5786"/>
            <a:ext cx="4165647" cy="11364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12F46-8FC5-4525-901F-7639AE32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38" y="3028074"/>
            <a:ext cx="4150209" cy="13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C526F-7BF4-4FA5-8493-8BAA4681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5" y="1347165"/>
            <a:ext cx="4883889" cy="3540387"/>
          </a:xfrm>
          <a:prstGeom prst="rect">
            <a:avLst/>
          </a:prstGeom>
        </p:spPr>
      </p:pic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7DED6-6529-4A3F-A406-B1D7288D8EC2}"/>
              </a:ext>
            </a:extLst>
          </p:cNvPr>
          <p:cNvSpPr txBox="1"/>
          <p:nvPr/>
        </p:nvSpPr>
        <p:spPr>
          <a:xfrm>
            <a:off x="2402958" y="13471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FDB8E0-CCDC-4B80-9A6B-390BEE9268BE}"/>
              </a:ext>
            </a:extLst>
          </p:cNvPr>
          <p:cNvSpPr txBox="1"/>
          <p:nvPr/>
        </p:nvSpPr>
        <p:spPr>
          <a:xfrm>
            <a:off x="3651555" y="134716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Controler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16A7B-411D-4D20-AEA4-D67D8809DC78}"/>
              </a:ext>
            </a:extLst>
          </p:cNvPr>
          <p:cNvSpPr txBox="1"/>
          <p:nvPr/>
        </p:nvSpPr>
        <p:spPr>
          <a:xfrm>
            <a:off x="4762267" y="134716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40F9B-4196-4580-A549-FC5D9CD1098C}"/>
              </a:ext>
            </a:extLst>
          </p:cNvPr>
          <p:cNvSpPr txBox="1"/>
          <p:nvPr/>
        </p:nvSpPr>
        <p:spPr>
          <a:xfrm>
            <a:off x="5899950" y="1347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238</Words>
  <Application>Microsoft Office PowerPoint</Application>
  <PresentationFormat>Apresentação na tela (16:9)</PresentationFormat>
  <Paragraphs>43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Saira SemiCondensed SemiBold</vt:lpstr>
      <vt:lpstr>Fira Sans Extra Condensed Medium</vt:lpstr>
      <vt:lpstr>Arial</vt:lpstr>
      <vt:lpstr>Saira SemiCondensed Medium</vt:lpstr>
      <vt:lpstr>Anaheim</vt:lpstr>
      <vt:lpstr>Bahiana</vt:lpstr>
      <vt:lpstr>COVID-19 by Slidesgo</vt:lpstr>
      <vt:lpstr>Engenharia de dados aplicado à COVID 19</vt:lpstr>
      <vt:lpstr>View DataBricks </vt:lpstr>
      <vt:lpstr>View DataBricks </vt:lpstr>
      <vt:lpstr>Conexão com PowerBI </vt:lpstr>
      <vt:lpstr>Conexão com PowerBI </vt:lpstr>
      <vt:lpstr>Resultado das consultas </vt:lpstr>
      <vt:lpstr>DESENVOLVIMENTOS</vt:lpstr>
      <vt:lpstr>Apresentação do PowerPoint</vt:lpstr>
      <vt:lpstr>Apresentação do PowerPoint</vt:lpstr>
      <vt:lpstr>Divisão dos Notebooks</vt:lpstr>
      <vt:lpstr>QA</vt:lpstr>
      <vt:lpstr>DIFICULDADES E LIÇÕES APRENDIDAS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15</cp:revision>
  <dcterms:modified xsi:type="dcterms:W3CDTF">2021-03-13T18:46:12Z</dcterms:modified>
</cp:coreProperties>
</file>